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419" r:id="rId4"/>
    <p:sldId id="456" r:id="rId6"/>
    <p:sldId id="275" r:id="rId7"/>
    <p:sldId id="276" r:id="rId8"/>
    <p:sldId id="287" r:id="rId9"/>
    <p:sldId id="414" r:id="rId10"/>
    <p:sldId id="490" r:id="rId11"/>
    <p:sldId id="491" r:id="rId12"/>
    <p:sldId id="492" r:id="rId13"/>
    <p:sldId id="493" r:id="rId14"/>
    <p:sldId id="494" r:id="rId15"/>
    <p:sldId id="495" r:id="rId16"/>
    <p:sldId id="601" r:id="rId17"/>
    <p:sldId id="631" r:id="rId18"/>
    <p:sldId id="340" r:id="rId19"/>
    <p:sldId id="341" r:id="rId20"/>
    <p:sldId id="343" r:id="rId21"/>
    <p:sldId id="633" r:id="rId22"/>
    <p:sldId id="634" r:id="rId23"/>
    <p:sldId id="635" r:id="rId24"/>
    <p:sldId id="326" r:id="rId25"/>
    <p:sldId id="328" r:id="rId26"/>
    <p:sldId id="362" r:id="rId27"/>
    <p:sldId id="636" r:id="rId28"/>
    <p:sldId id="368" r:id="rId29"/>
    <p:sldId id="367" r:id="rId30"/>
    <p:sldId id="331" r:id="rId31"/>
    <p:sldId id="365" r:id="rId32"/>
    <p:sldId id="332" r:id="rId33"/>
    <p:sldId id="363" r:id="rId34"/>
    <p:sldId id="333" r:id="rId35"/>
    <p:sldId id="390" r:id="rId36"/>
    <p:sldId id="335" r:id="rId37"/>
    <p:sldId id="600" r:id="rId38"/>
    <p:sldId id="597" r:id="rId39"/>
    <p:sldId id="598" r:id="rId40"/>
    <p:sldId id="599" r:id="rId41"/>
    <p:sldId id="291" r:id="rId42"/>
    <p:sldId id="630" r:id="rId43"/>
    <p:sldId id="564" r:id="rId44"/>
    <p:sldId id="27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28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66"/>
      </p:cViewPr>
      <p:guideLst>
        <p:guide orient="horz" pos="2126"/>
        <p:guide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E0E44FF-5ED0-4D95-A1D9-170A2076FB77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2.xml"/><Relationship Id="rId3" Type="http://schemas.openxmlformats.org/officeDocument/2006/relationships/image" Target="../media/image5.emf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000240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r="62599" b="5842"/>
          <a:stretch>
            <a:fillRect/>
          </a:stretch>
        </p:blipFill>
        <p:spPr>
          <a:xfrm>
            <a:off x="0" y="4694366"/>
            <a:ext cx="3419975" cy="1306384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/>
          <a:srcRect l="62896" r="1250" b="5842"/>
          <a:stretch>
            <a:fillRect/>
          </a:stretch>
        </p:blipFill>
        <p:spPr>
          <a:xfrm>
            <a:off x="5865395" y="4808666"/>
            <a:ext cx="3278605" cy="1306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66959" y="457359"/>
            <a:ext cx="7041356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đến với tiết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90040" y="1828800"/>
            <a:ext cx="6330950" cy="822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r>
              <a:rPr lang="vi-VN" altLang="en-US" sz="4800" b="1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lang="en-US" sz="4800" b="1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xã hội </a:t>
            </a:r>
            <a:endParaRPr lang="en-US" sz="4800" b="1">
              <a:solidFill>
                <a:schemeClr val="bg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2"/>
          <p:cNvSpPr/>
          <p:nvPr/>
        </p:nvSpPr>
        <p:spPr>
          <a:xfrm>
            <a:off x="76359" y="6096159"/>
            <a:ext cx="7041356" cy="714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vi-VN" alt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Minh Thư</a:t>
            </a:r>
            <a:endParaRPr lang="vi-VN" altLang="en-US" sz="405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3960" y="5975835"/>
            <a:ext cx="5637010" cy="882119"/>
          </a:xfrm>
        </p:spPr>
        <p:txBody>
          <a:bodyPr/>
          <a:p>
            <a:pPr algn="ctr"/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hòng độ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0"/>
            <a:ext cx="9097645" cy="6669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0000">
        <p:blinds/>
      </p:transition>
    </mc:Choice>
    <mc:Fallback>
      <p:transition spd="slow" advTm="720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Nhà bế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41275"/>
            <a:ext cx="8980805" cy="6816725"/>
          </a:xfrm>
          <a:prstGeom prst="rect">
            <a:avLst/>
          </a:prstGeom>
        </p:spPr>
      </p:pic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comb/>
      </p:transition>
    </mc:Choice>
    <mc:Fallback>
      <p:transition spd="slow" advTm="720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3960" y="5791050"/>
            <a:ext cx="5637010" cy="882119"/>
          </a:xfrm>
        </p:spPr>
        <p:txBody>
          <a:bodyPr>
            <a:noAutofit/>
          </a:bodyPr>
          <a:p>
            <a:endParaRPr lang="vi-VN" altLang="en-US"/>
          </a:p>
          <a:p>
            <a:pPr algn="ctr"/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Nhà vệ si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" y="76200"/>
            <a:ext cx="8967470" cy="6694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720000">
        <p:newsflash/>
      </p:transition>
    </mc:Choice>
    <mc:Fallback>
      <p:transition spd="med" advTm="72000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9" y="1752793"/>
            <a:ext cx="6512511" cy="1143000"/>
          </a:xfrm>
        </p:spPr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228600"/>
            <a:ext cx="8470265" cy="3474720"/>
          </a:xfrm>
        </p:spPr>
        <p:txBody>
          <a:bodyPr/>
          <a:p>
            <a:pPr marL="45720" indent="0">
              <a:buNone/>
            </a:pPr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Thực hành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447800"/>
            <a:ext cx="8153400" cy="157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Cổng trườ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" y="0"/>
            <a:ext cx="90373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hòng hiệu trưở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" y="0"/>
            <a:ext cx="79228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0000">
        <p159:morph option="byObject"/>
      </p:transition>
    </mc:Choice>
    <mc:Fallback>
      <p:transition spd="slow" advTm="7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z5951106570425_9a74e4ce9f634a9ec3e7f591ac3cdf0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715" y="0"/>
            <a:ext cx="81991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edge/>
      </p:transition>
    </mc:Choice>
    <mc:Fallback>
      <p:transition spd="slow" advTm="720000">
        <p:wedg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15" name="Picture 14" descr="z5951106549356_bd2163b04497ab59bccbd6a2aa339d0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70" y="457200"/>
            <a:ext cx="8422640" cy="611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20000">
        <p:dissolve/>
      </p:transition>
    </mc:Choice>
    <mc:Fallback>
      <p:transition spd="slow" advTm="720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Picture 1" descr="z5951106550044_f9292a7c45e928da39b547b7c63bda6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55"/>
            <a:ext cx="9144000" cy="676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20000">
        <p15:prstTrans prst="airplane"/>
      </p:transition>
    </mc:Choice>
    <mc:Fallback>
      <p:transition spd="slow" advTm="7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z5951106570427_29b564664f06a1b21f22696477b3c48a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75945" y="277495"/>
            <a:ext cx="8103235" cy="6363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20000">
        <p15:prstTrans prst="peelOff"/>
      </p:transition>
    </mc:Choice>
    <mc:Fallback>
      <p:transition spd="slow" advTm="7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Picture 7" descr="z5951106577646_7b2a07cf8cb27ef6b0c2f02d0c5f41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0"/>
            <a:ext cx="89357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0000">
        <p159:morph option="byObject"/>
      </p:transition>
    </mc:Choice>
    <mc:Fallback>
      <p:transition spd="slow" advTm="7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z5951106571591_7d336862573cda1d7a456aaf7b9ee627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304800" y="164465"/>
            <a:ext cx="8763000" cy="6557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ipe/>
      </p:transition>
    </mc:Choice>
    <mc:Fallback>
      <p:transition spd="slow" advTm="720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z5951106601701_3225bcbc9dd269a73663994e8103d8d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" y="0"/>
            <a:ext cx="89458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edge/>
      </p:transition>
    </mc:Choice>
    <mc:Fallback>
      <p:transition spd="slow" advTm="720000">
        <p:wedg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hòng đọ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812530" y="702183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720000">
        <p:newsflash/>
      </p:transition>
    </mc:Choice>
    <mc:Fallback>
      <p:transition spd="med" advTm="720000">
        <p:newsflash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1701" y="609435"/>
            <a:ext cx="7175351" cy="1793167"/>
          </a:xfrm>
        </p:spPr>
        <p:txBody>
          <a:bodyPr/>
          <a:p>
            <a:endParaRPr lang="en-US"/>
          </a:p>
        </p:txBody>
      </p:sp>
      <p:pic>
        <p:nvPicPr>
          <p:cNvPr id="2" name="Picture 1" descr="z5951106601702_43ffa2368ae84e15aabb4eb8a17e86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381000"/>
            <a:ext cx="8335010" cy="6190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20000">
        <p14:doors dir="vert"/>
      </p:transition>
    </mc:Choice>
    <mc:Fallback>
      <p:transition spd="slow" advTm="7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z5951106603809_7cecb91086cb13d00e66c2bdf1881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" y="0"/>
            <a:ext cx="89312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20000">
        <p:dissolve/>
      </p:transition>
    </mc:Choice>
    <mc:Fallback>
      <p:transition spd="slow" advTm="720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Pho0ngf t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0000">
        <p:blinds/>
      </p:transition>
    </mc:Choice>
    <mc:Fallback>
      <p:transition spd="slow" advTm="720000">
        <p:blinds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 descr="z5951106607987_d88bc886933f5f19371b48f6093eac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20000">
        <p:checker/>
      </p:transition>
    </mc:Choice>
    <mc:Fallback>
      <p:transition spd="slow" advTm="72000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Mĩ thuậ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0000">
        <p14:prism isInverted="1"/>
      </p:transition>
    </mc:Choice>
    <mc:Fallback>
      <p:transition spd="slow" advTm="72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z5951106608936_8333fe24ef7b4a8e4cdccd6fc35c05d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59055"/>
            <a:ext cx="8887460" cy="67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20000">
        <p15:prstTrans prst="peelOff"/>
      </p:transition>
    </mc:Choice>
    <mc:Fallback>
      <p:transition spd="slow" advTm="7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/>
              </a:rPr>
              <a:t>SGK/ 30</a:t>
            </a:r>
            <a:endParaRPr lang="en-US" sz="3600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Khoa học - Công ngh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Tm="720000">
        <p:fade/>
      </p:transition>
    </mc:Choice>
    <mc:Fallback>
      <p:transition spd="med" advTm="72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z5951106604538_e91176b41f7ce4839452f58cb2791c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" y="0"/>
            <a:ext cx="89579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20000">
        <p:dissolve/>
      </p:transition>
    </mc:Choice>
    <mc:Fallback>
      <p:transition spd="slow" advTm="720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0301" y="1142835"/>
            <a:ext cx="7175351" cy="1793167"/>
          </a:xfrm>
        </p:spPr>
        <p:txBody>
          <a:bodyPr/>
          <a:p>
            <a:endParaRPr lang="en-US"/>
          </a:p>
        </p:txBody>
      </p:sp>
      <p:pic>
        <p:nvPicPr>
          <p:cNvPr id="6" name="Picture 5" descr="Phòng âm nhạ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0000">
        <p159:morph option="byObject"/>
      </p:transition>
    </mc:Choice>
    <mc:Fallback>
      <p:transition spd="slow" advTm="72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Picture 11" descr="Nhà bế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720000">
        <p15:prstTrans prst="airplane"/>
      </p:transition>
    </mc:Choice>
    <mc:Fallback>
      <p:transition spd="slow" advTm="72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1160" y="5867250"/>
            <a:ext cx="5637010" cy="882119"/>
          </a:xfrm>
        </p:spPr>
        <p:txBody>
          <a:bodyPr/>
          <a:p>
            <a:pPr algn="ctr"/>
            <a:endParaRPr lang="vi-VN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83951" y="533235"/>
            <a:ext cx="7175351" cy="1793167"/>
          </a:xfrm>
        </p:spPr>
        <p:txBody>
          <a:bodyPr/>
          <a:p>
            <a:endParaRPr lang="en-US"/>
          </a:p>
        </p:txBody>
      </p:sp>
      <p:pic>
        <p:nvPicPr>
          <p:cNvPr id="6" name="Picture 5" descr="Sân khấ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152400"/>
            <a:ext cx="9115425" cy="663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indent="0" algn="ctr">
              <a:buNone/>
            </a:pPr>
            <a:br>
              <a:rPr lang="vi-VN" altLang="en-US"/>
            </a:br>
            <a:br>
              <a:rPr lang="vi-VN" altLang="en-US"/>
            </a:b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Phòng bảo v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37465"/>
            <a:ext cx="9041130" cy="676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49" y="5867593"/>
            <a:ext cx="6512511" cy="1143000"/>
          </a:xfrm>
        </p:spPr>
        <p:txBody>
          <a:bodyPr/>
          <a:p>
            <a:pPr marL="0" indent="0" algn="ctr">
              <a:buNone/>
            </a:pP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Nhà x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9115425" cy="683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84638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035"/>
            <a:ext cx="87630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83" y="5456481"/>
            <a:ext cx="7772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" y="756285"/>
            <a:ext cx="8961120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Em Yêu Trường E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60510" cy="6409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" y="753994"/>
            <a:ext cx="7423242" cy="5567432"/>
          </a:xfrm>
        </p:spPr>
      </p:pic>
      <p:sp>
        <p:nvSpPr>
          <p:cNvPr id="5" name="TextBox 4"/>
          <p:cNvSpPr txBox="1"/>
          <p:nvPr/>
        </p:nvSpPr>
        <p:spPr>
          <a:xfrm rot="2157445">
            <a:off x="7585513" y="132408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prstClr val="white"/>
                </a:solidFill>
                <a:latin typeface="Calibri" panose="020F0502020204030204"/>
              </a:rPr>
              <a:t>!</a:t>
            </a:r>
            <a:endParaRPr lang="en-US" sz="6000" b="1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13600" y="1719753"/>
            <a:ext cx="6716800" cy="3001908"/>
            <a:chOff x="1213600" y="1673715"/>
            <a:chExt cx="6716800" cy="3001908"/>
          </a:xfrm>
        </p:grpSpPr>
        <p:sp>
          <p:nvSpPr>
            <p:cNvPr id="8" name="Rectangle 7"/>
            <p:cNvSpPr/>
            <p:nvPr/>
          </p:nvSpPr>
          <p:spPr>
            <a:xfrm>
              <a:off x="1213600" y="1673715"/>
              <a:ext cx="6716800" cy="2720509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 defTabSz="457200"/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TRÂN TRỌNG CẢM ƠN QUÝ THẦY CÔ!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Kính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chúc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sức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khỏe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3734" y="2921297"/>
              <a:ext cx="611654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457200"/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Cảm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ơn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các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em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!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endParaRPr>
            </a:p>
            <a:p>
              <a:pPr algn="ctr" defTabSz="457200"/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Chúc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các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em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học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giỏi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36131" y="381000"/>
            <a:ext cx="7871737" cy="990600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2" y="1600200"/>
            <a:ext cx="8485635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61365"/>
            <a:ext cx="5919218" cy="267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Phòng họ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" y="0"/>
            <a:ext cx="8981440" cy="67811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687560" y="37338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6" name="Title 5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Thư việ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" y="74930"/>
            <a:ext cx="9033510" cy="6673215"/>
          </a:xfrm>
          <a:prstGeom prst="rect">
            <a:avLst/>
          </a:prstGeom>
        </p:spPr>
      </p:pic>
      <p:sp>
        <p:nvSpPr>
          <p:cNvPr id="2" name="Subtitle 1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0000">
        <p:blinds/>
      </p:transition>
    </mc:Choice>
    <mc:Fallback>
      <p:transition spd="slow" advTm="720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hòng y t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545" y="76200"/>
            <a:ext cx="8782685" cy="6673215"/>
          </a:xfrm>
          <a:prstGeom prst="rect">
            <a:avLst/>
          </a:prstGeom>
        </p:spPr>
      </p:pic>
      <p:sp>
        <p:nvSpPr>
          <p:cNvPr id="2" name="Subtitle 1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wheel spokes="8"/>
      </p:transition>
    </mc:Choice>
    <mc:Fallback>
      <p:transition spd="slow" advTm="720000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hòng tin họ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"/>
            <a:ext cx="8924290" cy="6689725"/>
          </a:xfrm>
          <a:prstGeom prst="rect">
            <a:avLst/>
          </a:prstGeom>
        </p:spPr>
      </p:pic>
      <p:sp>
        <p:nvSpPr>
          <p:cNvPr id="2" name="Subtitle 1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720000">
        <p:cover dir="d"/>
      </p:transition>
    </mc:Choice>
    <mc:Fallback>
      <p:transition spd="slow" advTm="720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327</Words>
  <Application>WPS Presentation</Application>
  <PresentationFormat>On-screen Show (4:3)</PresentationFormat>
  <Paragraphs>30</Paragraphs>
  <Slides>41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Arial</vt:lpstr>
      <vt:lpstr>SimSun</vt:lpstr>
      <vt:lpstr>Wingdings</vt:lpstr>
      <vt:lpstr>Georgia</vt:lpstr>
      <vt:lpstr>Times New Roman</vt:lpstr>
      <vt:lpstr>Arial Black</vt:lpstr>
      <vt:lpstr>Microsoft YaHei</vt:lpstr>
      <vt:lpstr>Arial Unicode MS</vt:lpstr>
      <vt:lpstr>Calibri</vt:lpstr>
      <vt:lpstr>Calibri</vt:lpstr>
      <vt:lpstr>Trebuchet MS</vt:lpstr>
      <vt:lpstr>Tahoma</vt:lpstr>
      <vt:lpstr>Slipstream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Nguyễn Minh Thư</cp:lastModifiedBy>
  <cp:revision>140</cp:revision>
  <dcterms:created xsi:type="dcterms:W3CDTF">2020-08-08T13:30:00Z</dcterms:created>
  <dcterms:modified xsi:type="dcterms:W3CDTF">2024-10-31T23:09:19Z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0594E1D5494C41EEA56D8CD3C728297B_13</vt:lpwstr>
  </property>
  <property fmtid="{D5CDD505-2E9C-101B-9397-08002B2CF9AE}" pid="3" name="KSOProductBuildVer">
    <vt:lpwstr>1033-12.2.0.18607</vt:lpwstr>
  </property>
</Properties>
</file>